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4"/>
    <p:restoredTop sz="94707"/>
  </p:normalViewPr>
  <p:slideViewPr>
    <p:cSldViewPr snapToGrid="0" snapToObjects="1">
      <p:cViewPr varScale="1">
        <p:scale>
          <a:sx n="148" d="100"/>
          <a:sy n="148" d="100"/>
        </p:scale>
        <p:origin x="103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CA5515-24C5-AB41-ACA9-9A140B242337}" type="doc">
      <dgm:prSet loTypeId="urn:microsoft.com/office/officeart/2009/3/layout/CircleRelationship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6B2DC0E4-8C56-3F42-9435-47B0C904DA38}">
      <dgm:prSet phldrT="[Text]" custT="1"/>
      <dgm:spPr/>
      <dgm:t>
        <a:bodyPr/>
        <a:lstStyle/>
        <a:p>
          <a:r>
            <a:rPr lang="en-US" sz="4000" dirty="0" smtClean="0"/>
            <a:t>Physical Science</a:t>
          </a:r>
          <a:endParaRPr lang="en-US" sz="4000" dirty="0"/>
        </a:p>
      </dgm:t>
    </dgm:pt>
    <dgm:pt modelId="{DCA97E18-28C4-6B48-BBD5-354F23AC1D9F}" type="parTrans" cxnId="{000D1A63-33A1-534B-A2E1-AE55003F0B64}">
      <dgm:prSet/>
      <dgm:spPr/>
      <dgm:t>
        <a:bodyPr/>
        <a:lstStyle/>
        <a:p>
          <a:endParaRPr lang="en-US"/>
        </a:p>
      </dgm:t>
    </dgm:pt>
    <dgm:pt modelId="{0F299D6E-4AD0-B546-97DC-148398382D86}" type="sibTrans" cxnId="{000D1A63-33A1-534B-A2E1-AE55003F0B64}">
      <dgm:prSet/>
      <dgm:spPr/>
      <dgm:t>
        <a:bodyPr/>
        <a:lstStyle/>
        <a:p>
          <a:endParaRPr lang="en-US"/>
        </a:p>
      </dgm:t>
    </dgm:pt>
    <dgm:pt modelId="{6509FAAA-9C0F-474A-9462-2FB7906D66A4}">
      <dgm:prSet phldrT="[Text]" custT="1"/>
      <dgm:spPr/>
      <dgm:t>
        <a:bodyPr/>
        <a:lstStyle/>
        <a:p>
          <a:r>
            <a:rPr lang="en-US" sz="2000" dirty="0" smtClean="0"/>
            <a:t>5</a:t>
          </a:r>
          <a:r>
            <a:rPr lang="en-US" sz="2000" baseline="30000" dirty="0" smtClean="0"/>
            <a:t>th</a:t>
          </a:r>
          <a:r>
            <a:rPr lang="en-US" sz="2000" dirty="0" smtClean="0"/>
            <a:t> Matter and its Interactions</a:t>
          </a:r>
        </a:p>
        <a:p>
          <a:r>
            <a:rPr lang="en-US" sz="2000" dirty="0" smtClean="0"/>
            <a:t>Energy</a:t>
          </a:r>
          <a:endParaRPr lang="en-US" sz="2000" dirty="0"/>
        </a:p>
      </dgm:t>
    </dgm:pt>
    <dgm:pt modelId="{9B8029FB-E5E7-2A42-8836-41348B0DB6B9}" type="parTrans" cxnId="{A1C3286B-B2CD-0C4E-AFE7-CFCD3927086C}">
      <dgm:prSet/>
      <dgm:spPr/>
      <dgm:t>
        <a:bodyPr/>
        <a:lstStyle/>
        <a:p>
          <a:endParaRPr lang="en-US"/>
        </a:p>
      </dgm:t>
    </dgm:pt>
    <dgm:pt modelId="{766FDCAB-16F4-AA40-9B06-9ABBB8AC197A}" type="sibTrans" cxnId="{A1C3286B-B2CD-0C4E-AFE7-CFCD3927086C}">
      <dgm:prSet/>
      <dgm:spPr/>
      <dgm:t>
        <a:bodyPr/>
        <a:lstStyle/>
        <a:p>
          <a:endParaRPr lang="en-US"/>
        </a:p>
      </dgm:t>
    </dgm:pt>
    <dgm:pt modelId="{C1E16A25-E38A-BB49-8D00-A933CB2B7BBC}">
      <dgm:prSet phldrT="[Text]" custT="1"/>
      <dgm:spPr/>
      <dgm:t>
        <a:bodyPr/>
        <a:lstStyle/>
        <a:p>
          <a:r>
            <a:rPr lang="en-US" sz="1800" dirty="0" smtClean="0"/>
            <a:t>1</a:t>
          </a:r>
          <a:r>
            <a:rPr lang="en-US" sz="1800" baseline="30000" dirty="0" smtClean="0"/>
            <a:t>st</a:t>
          </a:r>
          <a:r>
            <a:rPr lang="en-US" sz="1800" dirty="0" smtClean="0"/>
            <a:t>     Waves: Light and Sound</a:t>
          </a:r>
          <a:endParaRPr lang="en-US" sz="1800" dirty="0"/>
        </a:p>
      </dgm:t>
    </dgm:pt>
    <dgm:pt modelId="{8FEA7FE9-1D4A-9C41-A2DE-1111FF9DFF17}" type="parTrans" cxnId="{CD12759D-DF50-2B40-AAE8-CBBDC0DB8AC4}">
      <dgm:prSet/>
      <dgm:spPr/>
      <dgm:t>
        <a:bodyPr/>
        <a:lstStyle/>
        <a:p>
          <a:endParaRPr lang="en-US"/>
        </a:p>
      </dgm:t>
    </dgm:pt>
    <dgm:pt modelId="{EFF4C215-573A-6F4C-B271-395C76725023}" type="sibTrans" cxnId="{CD12759D-DF50-2B40-AAE8-CBBDC0DB8AC4}">
      <dgm:prSet/>
      <dgm:spPr/>
      <dgm:t>
        <a:bodyPr/>
        <a:lstStyle/>
        <a:p>
          <a:endParaRPr lang="en-US"/>
        </a:p>
      </dgm:t>
    </dgm:pt>
    <dgm:pt modelId="{06F8B7B1-BB3A-B240-BB5D-CD530E16D3B0}">
      <dgm:prSet/>
      <dgm:spPr/>
      <dgm:t>
        <a:bodyPr/>
        <a:lstStyle/>
        <a:p>
          <a:endParaRPr lang="en-US"/>
        </a:p>
      </dgm:t>
    </dgm:pt>
    <dgm:pt modelId="{16AF23F1-CA68-2B46-82AC-493C1D108EFC}" type="parTrans" cxnId="{085A41A8-3E8F-3944-9F07-35A7BD77DD49}">
      <dgm:prSet/>
      <dgm:spPr/>
      <dgm:t>
        <a:bodyPr/>
        <a:lstStyle/>
        <a:p>
          <a:endParaRPr lang="en-US"/>
        </a:p>
      </dgm:t>
    </dgm:pt>
    <dgm:pt modelId="{1E6F447E-8BBB-8148-9CD3-223AA2D93A70}" type="sibTrans" cxnId="{085A41A8-3E8F-3944-9F07-35A7BD77DD49}">
      <dgm:prSet/>
      <dgm:spPr/>
      <dgm:t>
        <a:bodyPr/>
        <a:lstStyle/>
        <a:p>
          <a:endParaRPr lang="en-US"/>
        </a:p>
      </dgm:t>
    </dgm:pt>
    <dgm:pt modelId="{62CE5CC7-5606-D546-AE28-D687F8C4284C}" type="pres">
      <dgm:prSet presAssocID="{27CA5515-24C5-AB41-ACA9-9A140B242337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49A76501-1F71-5B44-8FD1-F4AA05D0616B}" type="pres">
      <dgm:prSet presAssocID="{6B2DC0E4-8C56-3F42-9435-47B0C904DA38}" presName="Parent" presStyleLbl="node0" presStyleIdx="0" presStyleCnt="1" custScaleX="74360" custScaleY="62792" custLinFactNeighborX="-3459" custLinFactNeighborY="4916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3085D3B6-E497-9343-87BC-A11DF38815E6}" type="pres">
      <dgm:prSet presAssocID="{6B2DC0E4-8C56-3F42-9435-47B0C904DA38}" presName="Accent1" presStyleLbl="node1" presStyleIdx="0" presStyleCnt="13"/>
      <dgm:spPr/>
    </dgm:pt>
    <dgm:pt modelId="{9EFF1DE4-CCDE-294C-AEC0-AEF9F0D534BB}" type="pres">
      <dgm:prSet presAssocID="{6B2DC0E4-8C56-3F42-9435-47B0C904DA38}" presName="Accent2" presStyleLbl="node1" presStyleIdx="1" presStyleCnt="13"/>
      <dgm:spPr/>
    </dgm:pt>
    <dgm:pt modelId="{41D302C0-9CBC-DB43-B6D2-44A780628DB5}" type="pres">
      <dgm:prSet presAssocID="{6B2DC0E4-8C56-3F42-9435-47B0C904DA38}" presName="Accent3" presStyleLbl="node1" presStyleIdx="2" presStyleCnt="13"/>
      <dgm:spPr/>
    </dgm:pt>
    <dgm:pt modelId="{19B2F38E-2325-BC40-8CCC-9FEE2872ADEF}" type="pres">
      <dgm:prSet presAssocID="{6B2DC0E4-8C56-3F42-9435-47B0C904DA38}" presName="Accent4" presStyleLbl="node1" presStyleIdx="3" presStyleCnt="13"/>
      <dgm:spPr/>
    </dgm:pt>
    <dgm:pt modelId="{7D1AEAD2-1412-5A41-B54D-1E0ACF1C2D77}" type="pres">
      <dgm:prSet presAssocID="{6B2DC0E4-8C56-3F42-9435-47B0C904DA38}" presName="Accent5" presStyleLbl="node1" presStyleIdx="4" presStyleCnt="13"/>
      <dgm:spPr/>
    </dgm:pt>
    <dgm:pt modelId="{8E87738C-88EF-794B-B218-65864A32728D}" type="pres">
      <dgm:prSet presAssocID="{6B2DC0E4-8C56-3F42-9435-47B0C904DA38}" presName="Accent6" presStyleLbl="node1" presStyleIdx="5" presStyleCnt="13"/>
      <dgm:spPr/>
    </dgm:pt>
    <dgm:pt modelId="{BFBCFF80-19CE-E44D-9D9F-0847B355171A}" type="pres">
      <dgm:prSet presAssocID="{6509FAAA-9C0F-474A-9462-2FB7906D66A4}" presName="Child1" presStyleLbl="node1" presStyleIdx="6" presStyleCnt="13" custScaleX="127488" custScaleY="104544" custLinFactNeighborX="32802" custLinFactNeighborY="-55619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8407B82-A7C7-9949-A45F-5B194DBF4D90}" type="pres">
      <dgm:prSet presAssocID="{6509FAAA-9C0F-474A-9462-2FB7906D66A4}" presName="Accent7" presStyleCnt="0"/>
      <dgm:spPr/>
    </dgm:pt>
    <dgm:pt modelId="{B12B07CF-E7AE-C947-A1EE-EC31E35F2C38}" type="pres">
      <dgm:prSet presAssocID="{6509FAAA-9C0F-474A-9462-2FB7906D66A4}" presName="AccentHold1" presStyleLbl="node1" presStyleIdx="7" presStyleCnt="13" custLinFactX="-100000" custLinFactY="-45273" custLinFactNeighborX="-119847" custLinFactNeighborY="-100000"/>
      <dgm:spPr/>
    </dgm:pt>
    <dgm:pt modelId="{F564299B-FF54-214C-8D45-AFC3220E3110}" type="pres">
      <dgm:prSet presAssocID="{6509FAAA-9C0F-474A-9462-2FB7906D66A4}" presName="Accent8" presStyleCnt="0"/>
      <dgm:spPr/>
    </dgm:pt>
    <dgm:pt modelId="{872A443E-09D5-5049-8A2A-4E629165A359}" type="pres">
      <dgm:prSet presAssocID="{6509FAAA-9C0F-474A-9462-2FB7906D66A4}" presName="AccentHold2" presStyleLbl="node1" presStyleIdx="8" presStyleCnt="13"/>
      <dgm:spPr/>
    </dgm:pt>
    <dgm:pt modelId="{EB0D685E-169D-C14E-BA50-6505A796EDD3}" type="pres">
      <dgm:prSet presAssocID="{C1E16A25-E38A-BB49-8D00-A933CB2B7BBC}" presName="Child2" presStyleLbl="node1" presStyleIdx="9" presStyleCnt="13" custScaleX="113426" custLinFactNeighborX="15146" custLinFactNeighborY="5804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0F315C2-04BB-FF4E-B9A3-CEB4004CF86C}" type="pres">
      <dgm:prSet presAssocID="{C1E16A25-E38A-BB49-8D00-A933CB2B7BBC}" presName="Accent9" presStyleCnt="0"/>
      <dgm:spPr/>
    </dgm:pt>
    <dgm:pt modelId="{01B26F47-1D3A-AB41-92E7-0DC4E56EEDE4}" type="pres">
      <dgm:prSet presAssocID="{C1E16A25-E38A-BB49-8D00-A933CB2B7BBC}" presName="AccentHold1" presStyleLbl="node1" presStyleIdx="10" presStyleCnt="13"/>
      <dgm:spPr/>
    </dgm:pt>
    <dgm:pt modelId="{12ADBE65-6581-164F-9D90-B21DAC0E923A}" type="pres">
      <dgm:prSet presAssocID="{C1E16A25-E38A-BB49-8D00-A933CB2B7BBC}" presName="Accent10" presStyleCnt="0"/>
      <dgm:spPr/>
    </dgm:pt>
    <dgm:pt modelId="{B1338AEE-C774-7642-8ABF-9CC8895AA700}" type="pres">
      <dgm:prSet presAssocID="{C1E16A25-E38A-BB49-8D00-A933CB2B7BBC}" presName="AccentHold2" presStyleLbl="node1" presStyleIdx="11" presStyleCnt="13" custLinFactY="-407370" custLinFactNeighborX="-20012" custLinFactNeighborY="-500000"/>
      <dgm:spPr/>
    </dgm:pt>
    <dgm:pt modelId="{0E21C42E-F938-4A47-90EA-DF1322ADC329}" type="pres">
      <dgm:prSet presAssocID="{C1E16A25-E38A-BB49-8D00-A933CB2B7BBC}" presName="Accent11" presStyleCnt="0"/>
      <dgm:spPr/>
    </dgm:pt>
    <dgm:pt modelId="{AE0E7AE9-614D-F54F-A2CB-F2CE50A60534}" type="pres">
      <dgm:prSet presAssocID="{C1E16A25-E38A-BB49-8D00-A933CB2B7BBC}" presName="AccentHold3" presStyleLbl="node1" presStyleIdx="12" presStyleCnt="13"/>
      <dgm:spPr/>
    </dgm:pt>
  </dgm:ptLst>
  <dgm:cxnLst>
    <dgm:cxn modelId="{000D1A63-33A1-534B-A2E1-AE55003F0B64}" srcId="{27CA5515-24C5-AB41-ACA9-9A140B242337}" destId="{6B2DC0E4-8C56-3F42-9435-47B0C904DA38}" srcOrd="0" destOrd="0" parTransId="{DCA97E18-28C4-6B48-BBD5-354F23AC1D9F}" sibTransId="{0F299D6E-4AD0-B546-97DC-148398382D86}"/>
    <dgm:cxn modelId="{AFDCE40B-7883-ED4E-B3E8-E7263FB1CF6A}" type="presOf" srcId="{6509FAAA-9C0F-474A-9462-2FB7906D66A4}" destId="{BFBCFF80-19CE-E44D-9D9F-0847B355171A}" srcOrd="0" destOrd="0" presId="urn:microsoft.com/office/officeart/2009/3/layout/CircleRelationship"/>
    <dgm:cxn modelId="{085A41A8-3E8F-3944-9F07-35A7BD77DD49}" srcId="{27CA5515-24C5-AB41-ACA9-9A140B242337}" destId="{06F8B7B1-BB3A-B240-BB5D-CD530E16D3B0}" srcOrd="1" destOrd="0" parTransId="{16AF23F1-CA68-2B46-82AC-493C1D108EFC}" sibTransId="{1E6F447E-8BBB-8148-9CD3-223AA2D93A70}"/>
    <dgm:cxn modelId="{A1C3286B-B2CD-0C4E-AFE7-CFCD3927086C}" srcId="{6B2DC0E4-8C56-3F42-9435-47B0C904DA38}" destId="{6509FAAA-9C0F-474A-9462-2FB7906D66A4}" srcOrd="0" destOrd="0" parTransId="{9B8029FB-E5E7-2A42-8836-41348B0DB6B9}" sibTransId="{766FDCAB-16F4-AA40-9B06-9ABBB8AC197A}"/>
    <dgm:cxn modelId="{14482B0C-859E-8E4E-A4ED-292B1356FC36}" type="presOf" srcId="{C1E16A25-E38A-BB49-8D00-A933CB2B7BBC}" destId="{EB0D685E-169D-C14E-BA50-6505A796EDD3}" srcOrd="0" destOrd="0" presId="urn:microsoft.com/office/officeart/2009/3/layout/CircleRelationship"/>
    <dgm:cxn modelId="{FBFB143B-A544-024D-ACA3-D307698C792F}" type="presOf" srcId="{27CA5515-24C5-AB41-ACA9-9A140B242337}" destId="{62CE5CC7-5606-D546-AE28-D687F8C4284C}" srcOrd="0" destOrd="0" presId="urn:microsoft.com/office/officeart/2009/3/layout/CircleRelationship"/>
    <dgm:cxn modelId="{CD12759D-DF50-2B40-AAE8-CBBDC0DB8AC4}" srcId="{6B2DC0E4-8C56-3F42-9435-47B0C904DA38}" destId="{C1E16A25-E38A-BB49-8D00-A933CB2B7BBC}" srcOrd="1" destOrd="0" parTransId="{8FEA7FE9-1D4A-9C41-A2DE-1111FF9DFF17}" sibTransId="{EFF4C215-573A-6F4C-B271-395C76725023}"/>
    <dgm:cxn modelId="{9C3B92B0-07AD-5D41-BCE9-E2B110CD9889}" type="presOf" srcId="{6B2DC0E4-8C56-3F42-9435-47B0C904DA38}" destId="{49A76501-1F71-5B44-8FD1-F4AA05D0616B}" srcOrd="0" destOrd="0" presId="urn:microsoft.com/office/officeart/2009/3/layout/CircleRelationship"/>
    <dgm:cxn modelId="{C387F4B2-789D-BF4F-BB1A-C3F613CB4A80}" type="presParOf" srcId="{62CE5CC7-5606-D546-AE28-D687F8C4284C}" destId="{49A76501-1F71-5B44-8FD1-F4AA05D0616B}" srcOrd="0" destOrd="0" presId="urn:microsoft.com/office/officeart/2009/3/layout/CircleRelationship"/>
    <dgm:cxn modelId="{C22D3919-0002-6B41-862D-1D5D5629AC18}" type="presParOf" srcId="{62CE5CC7-5606-D546-AE28-D687F8C4284C}" destId="{3085D3B6-E497-9343-87BC-A11DF38815E6}" srcOrd="1" destOrd="0" presId="urn:microsoft.com/office/officeart/2009/3/layout/CircleRelationship"/>
    <dgm:cxn modelId="{B88C4021-8E88-4247-BBA1-405FC52CE869}" type="presParOf" srcId="{62CE5CC7-5606-D546-AE28-D687F8C4284C}" destId="{9EFF1DE4-CCDE-294C-AEC0-AEF9F0D534BB}" srcOrd="2" destOrd="0" presId="urn:microsoft.com/office/officeart/2009/3/layout/CircleRelationship"/>
    <dgm:cxn modelId="{BE47A608-BADA-F045-95D6-C8244A511F16}" type="presParOf" srcId="{62CE5CC7-5606-D546-AE28-D687F8C4284C}" destId="{41D302C0-9CBC-DB43-B6D2-44A780628DB5}" srcOrd="3" destOrd="0" presId="urn:microsoft.com/office/officeart/2009/3/layout/CircleRelationship"/>
    <dgm:cxn modelId="{FE3C2674-9E3F-674A-B9A4-1518281FF82E}" type="presParOf" srcId="{62CE5CC7-5606-D546-AE28-D687F8C4284C}" destId="{19B2F38E-2325-BC40-8CCC-9FEE2872ADEF}" srcOrd="4" destOrd="0" presId="urn:microsoft.com/office/officeart/2009/3/layout/CircleRelationship"/>
    <dgm:cxn modelId="{093DDA86-3E6E-6146-BCB6-B6A8EB41581D}" type="presParOf" srcId="{62CE5CC7-5606-D546-AE28-D687F8C4284C}" destId="{7D1AEAD2-1412-5A41-B54D-1E0ACF1C2D77}" srcOrd="5" destOrd="0" presId="urn:microsoft.com/office/officeart/2009/3/layout/CircleRelationship"/>
    <dgm:cxn modelId="{C77798C1-FC86-9C46-A652-44DFF44EEBB2}" type="presParOf" srcId="{62CE5CC7-5606-D546-AE28-D687F8C4284C}" destId="{8E87738C-88EF-794B-B218-65864A32728D}" srcOrd="6" destOrd="0" presId="urn:microsoft.com/office/officeart/2009/3/layout/CircleRelationship"/>
    <dgm:cxn modelId="{FBFEC832-787F-8944-AF3D-C348AAC87C0A}" type="presParOf" srcId="{62CE5CC7-5606-D546-AE28-D687F8C4284C}" destId="{BFBCFF80-19CE-E44D-9D9F-0847B355171A}" srcOrd="7" destOrd="0" presId="urn:microsoft.com/office/officeart/2009/3/layout/CircleRelationship"/>
    <dgm:cxn modelId="{7CDE82B1-F0A5-934F-B396-B5F26728962C}" type="presParOf" srcId="{62CE5CC7-5606-D546-AE28-D687F8C4284C}" destId="{F8407B82-A7C7-9949-A45F-5B194DBF4D90}" srcOrd="8" destOrd="0" presId="urn:microsoft.com/office/officeart/2009/3/layout/CircleRelationship"/>
    <dgm:cxn modelId="{9EE1F9DB-6686-E244-BE61-FE0F5A3B10C5}" type="presParOf" srcId="{F8407B82-A7C7-9949-A45F-5B194DBF4D90}" destId="{B12B07CF-E7AE-C947-A1EE-EC31E35F2C38}" srcOrd="0" destOrd="0" presId="urn:microsoft.com/office/officeart/2009/3/layout/CircleRelationship"/>
    <dgm:cxn modelId="{4B3412C5-43A5-5543-85D6-84125B829DBF}" type="presParOf" srcId="{62CE5CC7-5606-D546-AE28-D687F8C4284C}" destId="{F564299B-FF54-214C-8D45-AFC3220E3110}" srcOrd="9" destOrd="0" presId="urn:microsoft.com/office/officeart/2009/3/layout/CircleRelationship"/>
    <dgm:cxn modelId="{D88642AB-9271-4D48-BED9-92936A942380}" type="presParOf" srcId="{F564299B-FF54-214C-8D45-AFC3220E3110}" destId="{872A443E-09D5-5049-8A2A-4E629165A359}" srcOrd="0" destOrd="0" presId="urn:microsoft.com/office/officeart/2009/3/layout/CircleRelationship"/>
    <dgm:cxn modelId="{7896D9AF-0EE8-5F4D-B07B-7166270BCA1A}" type="presParOf" srcId="{62CE5CC7-5606-D546-AE28-D687F8C4284C}" destId="{EB0D685E-169D-C14E-BA50-6505A796EDD3}" srcOrd="10" destOrd="0" presId="urn:microsoft.com/office/officeart/2009/3/layout/CircleRelationship"/>
    <dgm:cxn modelId="{17F3B498-289A-5040-8986-C5753ED85B19}" type="presParOf" srcId="{62CE5CC7-5606-D546-AE28-D687F8C4284C}" destId="{E0F315C2-04BB-FF4E-B9A3-CEB4004CF86C}" srcOrd="11" destOrd="0" presId="urn:microsoft.com/office/officeart/2009/3/layout/CircleRelationship"/>
    <dgm:cxn modelId="{DA1AF62B-BB4A-EF47-9739-AE7CF9F49B1F}" type="presParOf" srcId="{E0F315C2-04BB-FF4E-B9A3-CEB4004CF86C}" destId="{01B26F47-1D3A-AB41-92E7-0DC4E56EEDE4}" srcOrd="0" destOrd="0" presId="urn:microsoft.com/office/officeart/2009/3/layout/CircleRelationship"/>
    <dgm:cxn modelId="{87867D73-D5AC-E04D-9855-51746F309148}" type="presParOf" srcId="{62CE5CC7-5606-D546-AE28-D687F8C4284C}" destId="{12ADBE65-6581-164F-9D90-B21DAC0E923A}" srcOrd="12" destOrd="0" presId="urn:microsoft.com/office/officeart/2009/3/layout/CircleRelationship"/>
    <dgm:cxn modelId="{1F0A8A7B-43BA-3043-A67E-FF2A7B8F0192}" type="presParOf" srcId="{12ADBE65-6581-164F-9D90-B21DAC0E923A}" destId="{B1338AEE-C774-7642-8ABF-9CC8895AA700}" srcOrd="0" destOrd="0" presId="urn:microsoft.com/office/officeart/2009/3/layout/CircleRelationship"/>
    <dgm:cxn modelId="{B7A46C8F-945D-E34B-8587-0D7CEE97EBB3}" type="presParOf" srcId="{62CE5CC7-5606-D546-AE28-D687F8C4284C}" destId="{0E21C42E-F938-4A47-90EA-DF1322ADC329}" srcOrd="13" destOrd="0" presId="urn:microsoft.com/office/officeart/2009/3/layout/CircleRelationship"/>
    <dgm:cxn modelId="{B32AC36C-5F39-F64E-A3E8-83ABAB12F718}" type="presParOf" srcId="{0E21C42E-F938-4A47-90EA-DF1322ADC329}" destId="{AE0E7AE9-614D-F54F-A2CB-F2CE50A60534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732FA0-3F03-4F46-ADF7-C58D69B9C674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AD461D-8413-FF45-8975-657378CB72D8}">
      <dgm:prSet phldrT="[Text]"/>
      <dgm:spPr/>
      <dgm:t>
        <a:bodyPr/>
        <a:lstStyle/>
        <a:p>
          <a:r>
            <a:rPr lang="en-US" dirty="0" smtClean="0"/>
            <a:t>Demonstrations</a:t>
          </a:r>
          <a:endParaRPr lang="en-US" dirty="0"/>
        </a:p>
      </dgm:t>
    </dgm:pt>
    <dgm:pt modelId="{C00BA2CA-A1E8-A94D-ADD2-3B80115299BC}" type="parTrans" cxnId="{DF946428-8F0F-BD40-A3E0-DBA7D0F9A416}">
      <dgm:prSet/>
      <dgm:spPr/>
      <dgm:t>
        <a:bodyPr/>
        <a:lstStyle/>
        <a:p>
          <a:endParaRPr lang="en-US"/>
        </a:p>
      </dgm:t>
    </dgm:pt>
    <dgm:pt modelId="{693C58D2-85A9-5248-B107-3055F34D69A5}" type="sibTrans" cxnId="{DF946428-8F0F-BD40-A3E0-DBA7D0F9A416}">
      <dgm:prSet/>
      <dgm:spPr/>
      <dgm:t>
        <a:bodyPr/>
        <a:lstStyle/>
        <a:p>
          <a:endParaRPr lang="en-US"/>
        </a:p>
      </dgm:t>
    </dgm:pt>
    <dgm:pt modelId="{AA07500F-C472-F646-9A39-C40499F4B105}">
      <dgm:prSet phldrT="[Text]"/>
      <dgm:spPr/>
      <dgm:t>
        <a:bodyPr/>
        <a:lstStyle/>
        <a:p>
          <a:r>
            <a:rPr lang="en-US" dirty="0" smtClean="0"/>
            <a:t>Brief but purposeful directed experiences; these are often discrepant events</a:t>
          </a:r>
          <a:endParaRPr lang="en-US" dirty="0"/>
        </a:p>
      </dgm:t>
    </dgm:pt>
    <dgm:pt modelId="{D440545D-D9CF-6F46-A5A4-C00679850CC4}" type="parTrans" cxnId="{AC020749-B3C7-DF41-985C-8CEEC59006ED}">
      <dgm:prSet/>
      <dgm:spPr/>
      <dgm:t>
        <a:bodyPr/>
        <a:lstStyle/>
        <a:p>
          <a:endParaRPr lang="en-US"/>
        </a:p>
      </dgm:t>
    </dgm:pt>
    <dgm:pt modelId="{DE5606FB-537F-564B-AC65-9263038FFDED}" type="sibTrans" cxnId="{AC020749-B3C7-DF41-985C-8CEEC59006ED}">
      <dgm:prSet/>
      <dgm:spPr/>
      <dgm:t>
        <a:bodyPr/>
        <a:lstStyle/>
        <a:p>
          <a:endParaRPr lang="en-US"/>
        </a:p>
      </dgm:t>
    </dgm:pt>
    <dgm:pt modelId="{E55DF422-A6DC-9E42-A71E-54E52CE20D28}">
      <dgm:prSet phldrT="[Text]"/>
      <dgm:spPr/>
      <dgm:t>
        <a:bodyPr/>
        <a:lstStyle/>
        <a:p>
          <a:r>
            <a:rPr lang="en-US" dirty="0" smtClean="0"/>
            <a:t>Investigations</a:t>
          </a:r>
          <a:endParaRPr lang="en-US" dirty="0"/>
        </a:p>
      </dgm:t>
    </dgm:pt>
    <dgm:pt modelId="{77D337CD-223C-EC4F-84AC-1AE79B38B43A}" type="parTrans" cxnId="{0B6474E6-7CB2-0646-A55F-8F6146FDAB92}">
      <dgm:prSet/>
      <dgm:spPr/>
      <dgm:t>
        <a:bodyPr/>
        <a:lstStyle/>
        <a:p>
          <a:endParaRPr lang="en-US"/>
        </a:p>
      </dgm:t>
    </dgm:pt>
    <dgm:pt modelId="{B98044C0-AAF6-3B4E-92BF-B007042485C8}" type="sibTrans" cxnId="{0B6474E6-7CB2-0646-A55F-8F6146FDAB92}">
      <dgm:prSet/>
      <dgm:spPr/>
      <dgm:t>
        <a:bodyPr/>
        <a:lstStyle/>
        <a:p>
          <a:endParaRPr lang="en-US"/>
        </a:p>
      </dgm:t>
    </dgm:pt>
    <dgm:pt modelId="{FFA19EA2-752A-4749-9056-D9F93B2D9D07}">
      <dgm:prSet phldrT="[Text]"/>
      <dgm:spPr/>
      <dgm:t>
        <a:bodyPr/>
        <a:lstStyle/>
        <a:p>
          <a:r>
            <a:rPr lang="en-US" dirty="0" smtClean="0"/>
            <a:t>Extended sequence of experiences, guided by T’s questions, evolving but still somewhat linear</a:t>
          </a:r>
          <a:endParaRPr lang="en-US" dirty="0"/>
        </a:p>
      </dgm:t>
    </dgm:pt>
    <dgm:pt modelId="{7B49D4DE-00ED-B549-8129-6A9B4B52E713}" type="parTrans" cxnId="{BC063727-005F-C44B-8472-6251911DD2C3}">
      <dgm:prSet/>
      <dgm:spPr/>
      <dgm:t>
        <a:bodyPr/>
        <a:lstStyle/>
        <a:p>
          <a:endParaRPr lang="en-US"/>
        </a:p>
      </dgm:t>
    </dgm:pt>
    <dgm:pt modelId="{EC9E0A6E-B7BD-1546-A68E-A548351CD315}" type="sibTrans" cxnId="{BC063727-005F-C44B-8472-6251911DD2C3}">
      <dgm:prSet/>
      <dgm:spPr/>
      <dgm:t>
        <a:bodyPr/>
        <a:lstStyle/>
        <a:p>
          <a:endParaRPr lang="en-US"/>
        </a:p>
      </dgm:t>
    </dgm:pt>
    <dgm:pt modelId="{10527A0E-C1A5-CE46-A62D-47D3B845E8AE}">
      <dgm:prSet phldrT="[Text]"/>
      <dgm:spPr/>
      <dgm:t>
        <a:bodyPr/>
        <a:lstStyle/>
        <a:p>
          <a:r>
            <a:rPr lang="en-US" dirty="0" smtClean="0"/>
            <a:t>Intentional Environments</a:t>
          </a:r>
          <a:endParaRPr lang="en-US" dirty="0"/>
        </a:p>
      </dgm:t>
    </dgm:pt>
    <dgm:pt modelId="{19A3C66C-D935-F14A-B8D5-00843F4E9D69}" type="parTrans" cxnId="{38CB0948-8456-F743-A10B-B15D33232719}">
      <dgm:prSet/>
      <dgm:spPr/>
      <dgm:t>
        <a:bodyPr/>
        <a:lstStyle/>
        <a:p>
          <a:endParaRPr lang="en-US"/>
        </a:p>
      </dgm:t>
    </dgm:pt>
    <dgm:pt modelId="{5F5C0390-2650-324E-A669-E025A355B71E}" type="sibTrans" cxnId="{38CB0948-8456-F743-A10B-B15D33232719}">
      <dgm:prSet/>
      <dgm:spPr/>
      <dgm:t>
        <a:bodyPr/>
        <a:lstStyle/>
        <a:p>
          <a:endParaRPr lang="en-US"/>
        </a:p>
      </dgm:t>
    </dgm:pt>
    <dgm:pt modelId="{42E199CD-2ED7-3F44-868C-16090892F3D7}">
      <dgm:prSet phldrT="[Text]"/>
      <dgm:spPr/>
      <dgm:t>
        <a:bodyPr/>
        <a:lstStyle/>
        <a:p>
          <a:r>
            <a:rPr lang="en-US" dirty="0" smtClean="0"/>
            <a:t>Still purposeful but much more open-ended and student -directed</a:t>
          </a:r>
          <a:endParaRPr lang="en-US" dirty="0"/>
        </a:p>
      </dgm:t>
    </dgm:pt>
    <dgm:pt modelId="{E4CD8290-6D05-1C4B-9F60-E8FE7B9915D6}" type="parTrans" cxnId="{C6F53D16-22D1-7D49-8104-EDC0BD0D5C99}">
      <dgm:prSet/>
      <dgm:spPr/>
      <dgm:t>
        <a:bodyPr/>
        <a:lstStyle/>
        <a:p>
          <a:endParaRPr lang="en-US"/>
        </a:p>
      </dgm:t>
    </dgm:pt>
    <dgm:pt modelId="{C52A804D-1220-684B-B828-1F2BC2D63846}" type="sibTrans" cxnId="{C6F53D16-22D1-7D49-8104-EDC0BD0D5C99}">
      <dgm:prSet/>
      <dgm:spPr/>
      <dgm:t>
        <a:bodyPr/>
        <a:lstStyle/>
        <a:p>
          <a:endParaRPr lang="en-US"/>
        </a:p>
      </dgm:t>
    </dgm:pt>
    <dgm:pt modelId="{DEA44AC5-E804-DB40-94B1-103591642E86}" type="pres">
      <dgm:prSet presAssocID="{E3732FA0-3F03-4F46-ADF7-C58D69B9C674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7C432E2B-F1CC-B248-898D-BFAA2ED602D7}" type="pres">
      <dgm:prSet presAssocID="{1AAD461D-8413-FF45-8975-657378CB72D8}" presName="composite" presStyleCnt="0">
        <dgm:presLayoutVars>
          <dgm:chMax val="1"/>
          <dgm:chPref val="1"/>
        </dgm:presLayoutVars>
      </dgm:prSet>
      <dgm:spPr/>
    </dgm:pt>
    <dgm:pt modelId="{BDC341F3-7D2A-374B-B290-2F518D0E0020}" type="pres">
      <dgm:prSet presAssocID="{1AAD461D-8413-FF45-8975-657378CB72D8}" presName="Accent" presStyleLbl="trAlignAcc1" presStyleIdx="0" presStyleCnt="3" custScaleX="121336" custScaleY="121300">
        <dgm:presLayoutVars>
          <dgm:chMax val="0"/>
          <dgm:chPref val="0"/>
        </dgm:presLayoutVars>
      </dgm:prSet>
      <dgm:spPr/>
    </dgm:pt>
    <dgm:pt modelId="{DF720782-A733-5946-9A92-C137FBBFD913}" type="pres">
      <dgm:prSet presAssocID="{1AAD461D-8413-FF45-8975-657378CB72D8}" presName="Image" presStyleLbl="alignImgPlace1" presStyleIdx="0" presStyleCnt="3" custLinFactNeighborY="-2020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E8530BD-1986-5D42-9261-D3290E0F39C5}" type="pres">
      <dgm:prSet presAssocID="{1AAD461D-8413-FF45-8975-657378CB72D8}" presName="ChildComposite" presStyleCnt="0"/>
      <dgm:spPr/>
    </dgm:pt>
    <dgm:pt modelId="{AA7975C9-D4D4-3946-9186-808EC47010D9}" type="pres">
      <dgm:prSet presAssocID="{1AAD461D-8413-FF45-8975-657378CB72D8}" presName="Child" presStyleLbl="node1" presStyleIdx="0" presStyleCnt="3" custScaleY="159456" custLinFactNeighborX="-1020" custLinFactNeighborY="391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CA9299-83EC-D74D-9258-AA4A7E610044}" type="pres">
      <dgm:prSet presAssocID="{1AAD461D-8413-FF45-8975-657378CB72D8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99B0DD-29C7-2941-8AA8-E410D23C98F6}" type="pres">
      <dgm:prSet presAssocID="{693C58D2-85A9-5248-B107-3055F34D69A5}" presName="sibTrans" presStyleCnt="0"/>
      <dgm:spPr/>
    </dgm:pt>
    <dgm:pt modelId="{FAA6AE0F-CB7B-7846-925F-982890FCB3F8}" type="pres">
      <dgm:prSet presAssocID="{E55DF422-A6DC-9E42-A71E-54E52CE20D28}" presName="composite" presStyleCnt="0">
        <dgm:presLayoutVars>
          <dgm:chMax val="1"/>
          <dgm:chPref val="1"/>
        </dgm:presLayoutVars>
      </dgm:prSet>
      <dgm:spPr/>
    </dgm:pt>
    <dgm:pt modelId="{FA010FE4-D1A8-9746-ADC1-55D287472C0C}" type="pres">
      <dgm:prSet presAssocID="{E55DF422-A6DC-9E42-A71E-54E52CE20D28}" presName="Accent" presStyleLbl="trAlignAcc1" presStyleIdx="1" presStyleCnt="3" custScaleX="110036" custScaleY="119983">
        <dgm:presLayoutVars>
          <dgm:chMax val="0"/>
          <dgm:chPref val="0"/>
        </dgm:presLayoutVars>
      </dgm:prSet>
      <dgm:spPr/>
    </dgm:pt>
    <dgm:pt modelId="{411673E5-E230-1C49-B9AD-BC5B5C83012F}" type="pres">
      <dgm:prSet presAssocID="{E55DF422-A6DC-9E42-A71E-54E52CE20D28}" presName="Image" presStyleLbl="alignImgPlace1" presStyleIdx="1" presStyleCnt="3" custLinFactNeighborY="-2020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066146D-F3D9-894B-926A-900A92CC3F4B}" type="pres">
      <dgm:prSet presAssocID="{E55DF422-A6DC-9E42-A71E-54E52CE20D28}" presName="ChildComposite" presStyleCnt="0"/>
      <dgm:spPr/>
    </dgm:pt>
    <dgm:pt modelId="{E15816CF-9BE4-D646-A010-ABD77B96C16C}" type="pres">
      <dgm:prSet presAssocID="{E55DF422-A6DC-9E42-A71E-54E52CE20D28}" presName="Child" presStyleLbl="node1" presStyleIdx="1" presStyleCnt="3" custScaleY="162015" custLinFactNeighborY="391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D05CE-A82D-344D-88E5-1DDF12297D56}" type="pres">
      <dgm:prSet presAssocID="{E55DF422-A6DC-9E42-A71E-54E52CE20D28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CB4729-8B15-3541-BCB5-B18723E96417}" type="pres">
      <dgm:prSet presAssocID="{B98044C0-AAF6-3B4E-92BF-B007042485C8}" presName="sibTrans" presStyleCnt="0"/>
      <dgm:spPr/>
    </dgm:pt>
    <dgm:pt modelId="{27492342-CB0E-C349-B542-F096C12DDAC5}" type="pres">
      <dgm:prSet presAssocID="{10527A0E-C1A5-CE46-A62D-47D3B845E8AE}" presName="composite" presStyleCnt="0">
        <dgm:presLayoutVars>
          <dgm:chMax val="1"/>
          <dgm:chPref val="1"/>
        </dgm:presLayoutVars>
      </dgm:prSet>
      <dgm:spPr/>
    </dgm:pt>
    <dgm:pt modelId="{EB86BFD4-DD41-AD4C-B402-C8DA08E8998E}" type="pres">
      <dgm:prSet presAssocID="{10527A0E-C1A5-CE46-A62D-47D3B845E8AE}" presName="Accent" presStyleLbl="trAlignAcc1" presStyleIdx="2" presStyleCnt="3" custScaleX="125453" custScaleY="119952">
        <dgm:presLayoutVars>
          <dgm:chMax val="0"/>
          <dgm:chPref val="0"/>
        </dgm:presLayoutVars>
      </dgm:prSet>
      <dgm:spPr/>
    </dgm:pt>
    <dgm:pt modelId="{BFC0FB78-2038-E848-A117-F4F646B40808}" type="pres">
      <dgm:prSet presAssocID="{10527A0E-C1A5-CE46-A62D-47D3B845E8AE}" presName="Image" presStyleLbl="alignImgPlace1" presStyleIdx="2" presStyleCnt="3" custLinFactNeighborY="-2020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44A6AB08-5394-FB45-B7F7-570DF34449CF}" type="pres">
      <dgm:prSet presAssocID="{10527A0E-C1A5-CE46-A62D-47D3B845E8AE}" presName="ChildComposite" presStyleCnt="0"/>
      <dgm:spPr/>
    </dgm:pt>
    <dgm:pt modelId="{911756F3-4792-4D43-8154-F283C5F13538}" type="pres">
      <dgm:prSet presAssocID="{10527A0E-C1A5-CE46-A62D-47D3B845E8AE}" presName="Child" presStyleLbl="node1" presStyleIdx="2" presStyleCnt="3" custScaleX="109300" custScaleY="138711" custLinFactNeighborY="308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2B1D09-CFB7-DF45-BF3E-9C8413BBB320}" type="pres">
      <dgm:prSet presAssocID="{10527A0E-C1A5-CE46-A62D-47D3B845E8AE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6474E6-7CB2-0646-A55F-8F6146FDAB92}" srcId="{E3732FA0-3F03-4F46-ADF7-C58D69B9C674}" destId="{E55DF422-A6DC-9E42-A71E-54E52CE20D28}" srcOrd="1" destOrd="0" parTransId="{77D337CD-223C-EC4F-84AC-1AE79B38B43A}" sibTransId="{B98044C0-AAF6-3B4E-92BF-B007042485C8}"/>
    <dgm:cxn modelId="{4C0542D8-5853-CB4B-B768-508ECCC95ED1}" type="presOf" srcId="{AA07500F-C472-F646-9A39-C40499F4B105}" destId="{AA7975C9-D4D4-3946-9186-808EC47010D9}" srcOrd="0" destOrd="0" presId="urn:microsoft.com/office/officeart/2008/layout/CaptionedPictures"/>
    <dgm:cxn modelId="{C3EC2D75-3EA0-FC46-98A9-2A07B25E8B17}" type="presOf" srcId="{1AAD461D-8413-FF45-8975-657378CB72D8}" destId="{DBCA9299-83EC-D74D-9258-AA4A7E610044}" srcOrd="0" destOrd="0" presId="urn:microsoft.com/office/officeart/2008/layout/CaptionedPictures"/>
    <dgm:cxn modelId="{DF946428-8F0F-BD40-A3E0-DBA7D0F9A416}" srcId="{E3732FA0-3F03-4F46-ADF7-C58D69B9C674}" destId="{1AAD461D-8413-FF45-8975-657378CB72D8}" srcOrd="0" destOrd="0" parTransId="{C00BA2CA-A1E8-A94D-ADD2-3B80115299BC}" sibTransId="{693C58D2-85A9-5248-B107-3055F34D69A5}"/>
    <dgm:cxn modelId="{AC020749-B3C7-DF41-985C-8CEEC59006ED}" srcId="{1AAD461D-8413-FF45-8975-657378CB72D8}" destId="{AA07500F-C472-F646-9A39-C40499F4B105}" srcOrd="0" destOrd="0" parTransId="{D440545D-D9CF-6F46-A5A4-C00679850CC4}" sibTransId="{DE5606FB-537F-564B-AC65-9263038FFDED}"/>
    <dgm:cxn modelId="{C6F53D16-22D1-7D49-8104-EDC0BD0D5C99}" srcId="{10527A0E-C1A5-CE46-A62D-47D3B845E8AE}" destId="{42E199CD-2ED7-3F44-868C-16090892F3D7}" srcOrd="0" destOrd="0" parTransId="{E4CD8290-6D05-1C4B-9F60-E8FE7B9915D6}" sibTransId="{C52A804D-1220-684B-B828-1F2BC2D63846}"/>
    <dgm:cxn modelId="{F011EB72-4037-5247-B1E1-65DE4DF79B7E}" type="presOf" srcId="{10527A0E-C1A5-CE46-A62D-47D3B845E8AE}" destId="{452B1D09-CFB7-DF45-BF3E-9C8413BBB320}" srcOrd="0" destOrd="0" presId="urn:microsoft.com/office/officeart/2008/layout/CaptionedPictures"/>
    <dgm:cxn modelId="{1F21074A-7242-314D-963F-09C35C299CE1}" type="presOf" srcId="{FFA19EA2-752A-4749-9056-D9F93B2D9D07}" destId="{E15816CF-9BE4-D646-A010-ABD77B96C16C}" srcOrd="0" destOrd="0" presId="urn:microsoft.com/office/officeart/2008/layout/CaptionedPictures"/>
    <dgm:cxn modelId="{38CB0948-8456-F743-A10B-B15D33232719}" srcId="{E3732FA0-3F03-4F46-ADF7-C58D69B9C674}" destId="{10527A0E-C1A5-CE46-A62D-47D3B845E8AE}" srcOrd="2" destOrd="0" parTransId="{19A3C66C-D935-F14A-B8D5-00843F4E9D69}" sibTransId="{5F5C0390-2650-324E-A669-E025A355B71E}"/>
    <dgm:cxn modelId="{2F4B655E-C814-6849-A31C-D3F3DC55A5BA}" type="presOf" srcId="{42E199CD-2ED7-3F44-868C-16090892F3D7}" destId="{911756F3-4792-4D43-8154-F283C5F13538}" srcOrd="0" destOrd="0" presId="urn:microsoft.com/office/officeart/2008/layout/CaptionedPictures"/>
    <dgm:cxn modelId="{A0C18F39-24B9-1D44-A63E-6555DF15D5A2}" type="presOf" srcId="{E55DF422-A6DC-9E42-A71E-54E52CE20D28}" destId="{196D05CE-A82D-344D-88E5-1DDF12297D56}" srcOrd="0" destOrd="0" presId="urn:microsoft.com/office/officeart/2008/layout/CaptionedPictures"/>
    <dgm:cxn modelId="{657BA7D8-A254-9E41-8B3C-DF595FE25119}" type="presOf" srcId="{E3732FA0-3F03-4F46-ADF7-C58D69B9C674}" destId="{DEA44AC5-E804-DB40-94B1-103591642E86}" srcOrd="0" destOrd="0" presId="urn:microsoft.com/office/officeart/2008/layout/CaptionedPictures"/>
    <dgm:cxn modelId="{BC063727-005F-C44B-8472-6251911DD2C3}" srcId="{E55DF422-A6DC-9E42-A71E-54E52CE20D28}" destId="{FFA19EA2-752A-4749-9056-D9F93B2D9D07}" srcOrd="0" destOrd="0" parTransId="{7B49D4DE-00ED-B549-8129-6A9B4B52E713}" sibTransId="{EC9E0A6E-B7BD-1546-A68E-A548351CD315}"/>
    <dgm:cxn modelId="{C1341448-C673-184E-9B17-028990B33176}" type="presParOf" srcId="{DEA44AC5-E804-DB40-94B1-103591642E86}" destId="{7C432E2B-F1CC-B248-898D-BFAA2ED602D7}" srcOrd="0" destOrd="0" presId="urn:microsoft.com/office/officeart/2008/layout/CaptionedPictures"/>
    <dgm:cxn modelId="{2183DB4B-543E-134E-9C1B-3B458C2AE9F7}" type="presParOf" srcId="{7C432E2B-F1CC-B248-898D-BFAA2ED602D7}" destId="{BDC341F3-7D2A-374B-B290-2F518D0E0020}" srcOrd="0" destOrd="0" presId="urn:microsoft.com/office/officeart/2008/layout/CaptionedPictures"/>
    <dgm:cxn modelId="{C1291AC3-4CCA-6044-A94E-7F06D1721D11}" type="presParOf" srcId="{7C432E2B-F1CC-B248-898D-BFAA2ED602D7}" destId="{DF720782-A733-5946-9A92-C137FBBFD913}" srcOrd="1" destOrd="0" presId="urn:microsoft.com/office/officeart/2008/layout/CaptionedPictures"/>
    <dgm:cxn modelId="{AD5A3786-9FAF-6145-916F-B3DA193D7046}" type="presParOf" srcId="{7C432E2B-F1CC-B248-898D-BFAA2ED602D7}" destId="{7E8530BD-1986-5D42-9261-D3290E0F39C5}" srcOrd="2" destOrd="0" presId="urn:microsoft.com/office/officeart/2008/layout/CaptionedPictures"/>
    <dgm:cxn modelId="{8CBEE3CE-99ED-0B42-8545-16947FBF2F9F}" type="presParOf" srcId="{7E8530BD-1986-5D42-9261-D3290E0F39C5}" destId="{AA7975C9-D4D4-3946-9186-808EC47010D9}" srcOrd="0" destOrd="0" presId="urn:microsoft.com/office/officeart/2008/layout/CaptionedPictures"/>
    <dgm:cxn modelId="{1848E600-6B39-6C4C-BAD6-354CDEAC2035}" type="presParOf" srcId="{7E8530BD-1986-5D42-9261-D3290E0F39C5}" destId="{DBCA9299-83EC-D74D-9258-AA4A7E610044}" srcOrd="1" destOrd="0" presId="urn:microsoft.com/office/officeart/2008/layout/CaptionedPictures"/>
    <dgm:cxn modelId="{E1952463-335E-AF4C-A567-B4448D3566F6}" type="presParOf" srcId="{DEA44AC5-E804-DB40-94B1-103591642E86}" destId="{5699B0DD-29C7-2941-8AA8-E410D23C98F6}" srcOrd="1" destOrd="0" presId="urn:microsoft.com/office/officeart/2008/layout/CaptionedPictures"/>
    <dgm:cxn modelId="{2F44CE94-10CA-BE42-BF4D-C259EF6E2543}" type="presParOf" srcId="{DEA44AC5-E804-DB40-94B1-103591642E86}" destId="{FAA6AE0F-CB7B-7846-925F-982890FCB3F8}" srcOrd="2" destOrd="0" presId="urn:microsoft.com/office/officeart/2008/layout/CaptionedPictures"/>
    <dgm:cxn modelId="{5AE99497-69C4-F346-8893-4FB98564D863}" type="presParOf" srcId="{FAA6AE0F-CB7B-7846-925F-982890FCB3F8}" destId="{FA010FE4-D1A8-9746-ADC1-55D287472C0C}" srcOrd="0" destOrd="0" presId="urn:microsoft.com/office/officeart/2008/layout/CaptionedPictures"/>
    <dgm:cxn modelId="{837A04DE-2683-F740-9E5E-D93EDFB16ED9}" type="presParOf" srcId="{FAA6AE0F-CB7B-7846-925F-982890FCB3F8}" destId="{411673E5-E230-1C49-B9AD-BC5B5C83012F}" srcOrd="1" destOrd="0" presId="urn:microsoft.com/office/officeart/2008/layout/CaptionedPictures"/>
    <dgm:cxn modelId="{91E2850B-6BF0-5645-9333-F45D0B13F7EB}" type="presParOf" srcId="{FAA6AE0F-CB7B-7846-925F-982890FCB3F8}" destId="{1066146D-F3D9-894B-926A-900A92CC3F4B}" srcOrd="2" destOrd="0" presId="urn:microsoft.com/office/officeart/2008/layout/CaptionedPictures"/>
    <dgm:cxn modelId="{A9E81F68-5D2F-5948-9941-2301E021C79C}" type="presParOf" srcId="{1066146D-F3D9-894B-926A-900A92CC3F4B}" destId="{E15816CF-9BE4-D646-A010-ABD77B96C16C}" srcOrd="0" destOrd="0" presId="urn:microsoft.com/office/officeart/2008/layout/CaptionedPictures"/>
    <dgm:cxn modelId="{B6654EB2-F762-194D-9C9F-C5C9A4CD22D1}" type="presParOf" srcId="{1066146D-F3D9-894B-926A-900A92CC3F4B}" destId="{196D05CE-A82D-344D-88E5-1DDF12297D56}" srcOrd="1" destOrd="0" presId="urn:microsoft.com/office/officeart/2008/layout/CaptionedPictures"/>
    <dgm:cxn modelId="{1ACB784C-7845-8145-B60E-4D341764BAD9}" type="presParOf" srcId="{DEA44AC5-E804-DB40-94B1-103591642E86}" destId="{8ACB4729-8B15-3541-BCB5-B18723E96417}" srcOrd="3" destOrd="0" presId="urn:microsoft.com/office/officeart/2008/layout/CaptionedPictures"/>
    <dgm:cxn modelId="{1F523E23-B99F-8746-AAC8-B8F56BE43954}" type="presParOf" srcId="{DEA44AC5-E804-DB40-94B1-103591642E86}" destId="{27492342-CB0E-C349-B542-F096C12DDAC5}" srcOrd="4" destOrd="0" presId="urn:microsoft.com/office/officeart/2008/layout/CaptionedPictures"/>
    <dgm:cxn modelId="{9A1F04A0-63D6-7643-BB03-4A68FC2CB837}" type="presParOf" srcId="{27492342-CB0E-C349-B542-F096C12DDAC5}" destId="{EB86BFD4-DD41-AD4C-B402-C8DA08E8998E}" srcOrd="0" destOrd="0" presId="urn:microsoft.com/office/officeart/2008/layout/CaptionedPictures"/>
    <dgm:cxn modelId="{F647E883-0854-784B-B25D-2233526D18C0}" type="presParOf" srcId="{27492342-CB0E-C349-B542-F096C12DDAC5}" destId="{BFC0FB78-2038-E848-A117-F4F646B40808}" srcOrd="1" destOrd="0" presId="urn:microsoft.com/office/officeart/2008/layout/CaptionedPictures"/>
    <dgm:cxn modelId="{746FDEBA-7ADF-584F-8FAC-F5D7522DF897}" type="presParOf" srcId="{27492342-CB0E-C349-B542-F096C12DDAC5}" destId="{44A6AB08-5394-FB45-B7F7-570DF34449CF}" srcOrd="2" destOrd="0" presId="urn:microsoft.com/office/officeart/2008/layout/CaptionedPictures"/>
    <dgm:cxn modelId="{3FB3C679-C784-184F-AC03-F3E3D72D4118}" type="presParOf" srcId="{44A6AB08-5394-FB45-B7F7-570DF34449CF}" destId="{911756F3-4792-4D43-8154-F283C5F13538}" srcOrd="0" destOrd="0" presId="urn:microsoft.com/office/officeart/2008/layout/CaptionedPictures"/>
    <dgm:cxn modelId="{12C6975D-6A60-6740-BC7E-17450783AA51}" type="presParOf" srcId="{44A6AB08-5394-FB45-B7F7-570DF34449CF}" destId="{452B1D09-CFB7-DF45-BF3E-9C8413BBB320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A76501-1F71-5B44-8FD1-F4AA05D0616B}">
      <dsp:nvSpPr>
        <dsp:cNvPr id="0" name=""/>
        <dsp:cNvSpPr/>
      </dsp:nvSpPr>
      <dsp:spPr>
        <a:xfrm>
          <a:off x="2214890" y="1087730"/>
          <a:ext cx="2880935" cy="243270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Physical Science</a:t>
          </a:r>
          <a:endParaRPr lang="en-US" sz="4000" kern="1200" dirty="0"/>
        </a:p>
      </dsp:txBody>
      <dsp:txXfrm>
        <a:off x="2636793" y="1443991"/>
        <a:ext cx="2037129" cy="1720180"/>
      </dsp:txXfrm>
    </dsp:sp>
    <dsp:sp modelId="{3085D3B6-E497-9343-87BC-A11DF38815E6}">
      <dsp:nvSpPr>
        <dsp:cNvPr id="0" name=""/>
        <dsp:cNvSpPr/>
      </dsp:nvSpPr>
      <dsp:spPr>
        <a:xfrm>
          <a:off x="4062812" y="0"/>
          <a:ext cx="430878" cy="43087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FF1DE4-CCDE-294C-AEC0-AEF9F0D534BB}">
      <dsp:nvSpPr>
        <dsp:cNvPr id="0" name=""/>
        <dsp:cNvSpPr/>
      </dsp:nvSpPr>
      <dsp:spPr>
        <a:xfrm>
          <a:off x="3042537" y="3762885"/>
          <a:ext cx="311990" cy="312291"/>
        </a:xfrm>
        <a:prstGeom prst="ellipse">
          <a:avLst/>
        </a:prstGeom>
        <a:gradFill rotWithShape="0">
          <a:gsLst>
            <a:gs pos="0">
              <a:schemeClr val="accent3">
                <a:hueOff val="937522"/>
                <a:satOff val="-1407"/>
                <a:lumOff val="-22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937522"/>
                <a:satOff val="-1407"/>
                <a:lumOff val="-22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D302C0-9CBC-DB43-B6D2-44A780628DB5}">
      <dsp:nvSpPr>
        <dsp:cNvPr id="0" name=""/>
        <dsp:cNvSpPr/>
      </dsp:nvSpPr>
      <dsp:spPr>
        <a:xfrm>
          <a:off x="5975828" y="1748832"/>
          <a:ext cx="311990" cy="312291"/>
        </a:xfrm>
        <a:prstGeom prst="ellipse">
          <a:avLst/>
        </a:prstGeom>
        <a:gradFill rotWithShape="0">
          <a:gsLst>
            <a:gs pos="0">
              <a:schemeClr val="accent3">
                <a:hueOff val="1875044"/>
                <a:satOff val="-2813"/>
                <a:lumOff val="-45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1875044"/>
                <a:satOff val="-2813"/>
                <a:lumOff val="-45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B2F38E-2325-BC40-8CCC-9FEE2872ADEF}">
      <dsp:nvSpPr>
        <dsp:cNvPr id="0" name=""/>
        <dsp:cNvSpPr/>
      </dsp:nvSpPr>
      <dsp:spPr>
        <a:xfrm>
          <a:off x="4482883" y="4095091"/>
          <a:ext cx="430878" cy="430871"/>
        </a:xfrm>
        <a:prstGeom prst="ellipse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1AEAD2-1412-5A41-B54D-1E0ACF1C2D77}">
      <dsp:nvSpPr>
        <dsp:cNvPr id="0" name=""/>
        <dsp:cNvSpPr/>
      </dsp:nvSpPr>
      <dsp:spPr>
        <a:xfrm>
          <a:off x="3131163" y="612362"/>
          <a:ext cx="311990" cy="312291"/>
        </a:xfrm>
        <a:prstGeom prst="ellipse">
          <a:avLst/>
        </a:prstGeom>
        <a:gradFill rotWithShape="0">
          <a:gsLst>
            <a:gs pos="0">
              <a:schemeClr val="accent3">
                <a:hueOff val="3750089"/>
                <a:satOff val="-5627"/>
                <a:lumOff val="-91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3750089"/>
                <a:satOff val="-5627"/>
                <a:lumOff val="-91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87738C-88EF-794B-B218-65864A32728D}">
      <dsp:nvSpPr>
        <dsp:cNvPr id="0" name=""/>
        <dsp:cNvSpPr/>
      </dsp:nvSpPr>
      <dsp:spPr>
        <a:xfrm>
          <a:off x="2147635" y="2398760"/>
          <a:ext cx="311990" cy="312291"/>
        </a:xfrm>
        <a:prstGeom prst="ellipse">
          <a:avLst/>
        </a:prstGeom>
        <a:gradFill rotWithShape="0">
          <a:gsLst>
            <a:gs pos="0">
              <a:schemeClr val="accent3">
                <a:hueOff val="4687610"/>
                <a:satOff val="-7033"/>
                <a:lumOff val="-114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4687610"/>
                <a:satOff val="-7033"/>
                <a:lumOff val="-114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BCFF80-19CE-E44D-9D9F-0847B355171A}">
      <dsp:nvSpPr>
        <dsp:cNvPr id="0" name=""/>
        <dsp:cNvSpPr/>
      </dsp:nvSpPr>
      <dsp:spPr>
        <a:xfrm>
          <a:off x="941900" y="0"/>
          <a:ext cx="2008045" cy="1646131"/>
        </a:xfrm>
        <a:prstGeom prst="ellipse">
          <a:avLst/>
        </a:prstGeom>
        <a:gradFill rotWithShape="0">
          <a:gsLst>
            <a:gs pos="0">
              <a:schemeClr val="accent3">
                <a:hueOff val="5625133"/>
                <a:satOff val="-8440"/>
                <a:lumOff val="-137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5625133"/>
                <a:satOff val="-8440"/>
                <a:lumOff val="-137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5</a:t>
          </a:r>
          <a:r>
            <a:rPr lang="en-US" sz="2000" kern="1200" baseline="30000" dirty="0" smtClean="0"/>
            <a:t>th</a:t>
          </a:r>
          <a:r>
            <a:rPr lang="en-US" sz="2000" kern="1200" dirty="0" smtClean="0"/>
            <a:t> Matter and its Interactions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Energy</a:t>
          </a:r>
          <a:endParaRPr lang="en-US" sz="2000" kern="1200" dirty="0"/>
        </a:p>
      </dsp:txBody>
      <dsp:txXfrm>
        <a:off x="1235971" y="241070"/>
        <a:ext cx="1419903" cy="1163991"/>
      </dsp:txXfrm>
    </dsp:sp>
    <dsp:sp modelId="{B12B07CF-E7AE-C947-A1EE-EC31E35F2C38}">
      <dsp:nvSpPr>
        <dsp:cNvPr id="0" name=""/>
        <dsp:cNvSpPr/>
      </dsp:nvSpPr>
      <dsp:spPr>
        <a:xfrm>
          <a:off x="2679615" y="0"/>
          <a:ext cx="430878" cy="430871"/>
        </a:xfrm>
        <a:prstGeom prst="ellipse">
          <a:avLst/>
        </a:prstGeom>
        <a:gradFill rotWithShape="0">
          <a:gsLst>
            <a:gs pos="0">
              <a:schemeClr val="accent3">
                <a:hueOff val="6562655"/>
                <a:satOff val="-9847"/>
                <a:lumOff val="-160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6562655"/>
                <a:satOff val="-9847"/>
                <a:lumOff val="-160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2A443E-09D5-5049-8A2A-4E629165A359}">
      <dsp:nvSpPr>
        <dsp:cNvPr id="0" name=""/>
        <dsp:cNvSpPr/>
      </dsp:nvSpPr>
      <dsp:spPr>
        <a:xfrm>
          <a:off x="789429" y="2912004"/>
          <a:ext cx="778896" cy="778918"/>
        </a:xfrm>
        <a:prstGeom prst="ellipse">
          <a:avLst/>
        </a:prstGeom>
        <a:gradFill rotWithShape="0">
          <a:gsLst>
            <a:gs pos="0">
              <a:schemeClr val="accent3">
                <a:hueOff val="7500177"/>
                <a:satOff val="-11253"/>
                <a:lumOff val="-183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7500177"/>
                <a:satOff val="-11253"/>
                <a:lumOff val="-183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0D685E-169D-C14E-BA50-6505A796EDD3}">
      <dsp:nvSpPr>
        <dsp:cNvPr id="0" name=""/>
        <dsp:cNvSpPr/>
      </dsp:nvSpPr>
      <dsp:spPr>
        <a:xfrm>
          <a:off x="6256364" y="1048792"/>
          <a:ext cx="1786556" cy="1574582"/>
        </a:xfrm>
        <a:prstGeom prst="ellipse">
          <a:avLst/>
        </a:prstGeom>
        <a:gradFill rotWithShape="0">
          <a:gsLst>
            <a:gs pos="0">
              <a:schemeClr val="accent3">
                <a:hueOff val="8437700"/>
                <a:satOff val="-12660"/>
                <a:lumOff val="-205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8437700"/>
                <a:satOff val="-12660"/>
                <a:lumOff val="-205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</a:t>
          </a:r>
          <a:r>
            <a:rPr lang="en-US" sz="1800" kern="1200" baseline="30000" dirty="0" smtClean="0"/>
            <a:t>st</a:t>
          </a:r>
          <a:r>
            <a:rPr lang="en-US" sz="1800" kern="1200" dirty="0" smtClean="0"/>
            <a:t>     Waves: Light and Sound</a:t>
          </a:r>
          <a:endParaRPr lang="en-US" sz="1800" kern="1200" dirty="0"/>
        </a:p>
      </dsp:txBody>
      <dsp:txXfrm>
        <a:off x="6517999" y="1279384"/>
        <a:ext cx="1263286" cy="1113398"/>
      </dsp:txXfrm>
    </dsp:sp>
    <dsp:sp modelId="{01B26F47-1D3A-AB41-92E7-0DC4E56EEDE4}">
      <dsp:nvSpPr>
        <dsp:cNvPr id="0" name=""/>
        <dsp:cNvSpPr/>
      </dsp:nvSpPr>
      <dsp:spPr>
        <a:xfrm>
          <a:off x="5421017" y="1222010"/>
          <a:ext cx="430878" cy="430871"/>
        </a:xfrm>
        <a:prstGeom prst="ellipse">
          <a:avLst/>
        </a:prstGeom>
        <a:gradFill rotWithShape="0">
          <a:gsLst>
            <a:gs pos="0">
              <a:schemeClr val="accent3">
                <a:hueOff val="9375221"/>
                <a:satOff val="-14067"/>
                <a:lumOff val="-228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9375221"/>
                <a:satOff val="-14067"/>
                <a:lumOff val="-228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338AEE-C774-7642-8ABF-9CC8895AA700}">
      <dsp:nvSpPr>
        <dsp:cNvPr id="0" name=""/>
        <dsp:cNvSpPr/>
      </dsp:nvSpPr>
      <dsp:spPr>
        <a:xfrm>
          <a:off x="430855" y="1005282"/>
          <a:ext cx="311990" cy="312291"/>
        </a:xfrm>
        <a:prstGeom prst="ellipse">
          <a:avLst/>
        </a:prstGeom>
        <a:gradFill rotWithShape="0">
          <a:gsLst>
            <a:gs pos="0">
              <a:schemeClr val="accent3">
                <a:hueOff val="10312744"/>
                <a:satOff val="-15473"/>
                <a:lumOff val="-251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10312744"/>
                <a:satOff val="-15473"/>
                <a:lumOff val="-251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0E7AE9-614D-F54F-A2CB-F2CE50A60534}">
      <dsp:nvSpPr>
        <dsp:cNvPr id="0" name=""/>
        <dsp:cNvSpPr/>
      </dsp:nvSpPr>
      <dsp:spPr>
        <a:xfrm>
          <a:off x="3604553" y="3394472"/>
          <a:ext cx="311990" cy="312291"/>
        </a:xfrm>
        <a:prstGeom prst="ellipse">
          <a:avLst/>
        </a:prstGeom>
        <a:gradFill rotWithShape="0">
          <a:gsLst>
            <a:gs pos="0">
              <a:schemeClr val="accent3">
                <a:hueOff val="11250266"/>
                <a:satOff val="-16880"/>
                <a:lumOff val="-274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11250266"/>
                <a:satOff val="-16880"/>
                <a:lumOff val="-274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C341F3-7D2A-374B-B290-2F518D0E0020}">
      <dsp:nvSpPr>
        <dsp:cNvPr id="0" name=""/>
        <dsp:cNvSpPr/>
      </dsp:nvSpPr>
      <dsp:spPr>
        <a:xfrm>
          <a:off x="5646" y="866350"/>
          <a:ext cx="2711611" cy="31891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720782-A733-5946-9A92-C137FBBFD913}">
      <dsp:nvSpPr>
        <dsp:cNvPr id="0" name=""/>
        <dsp:cNvSpPr/>
      </dsp:nvSpPr>
      <dsp:spPr>
        <a:xfrm>
          <a:off x="355794" y="1217002"/>
          <a:ext cx="2011315" cy="170896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7975C9-D4D4-3946-9186-808EC47010D9}">
      <dsp:nvSpPr>
        <dsp:cNvPr id="0" name=""/>
        <dsp:cNvSpPr/>
      </dsp:nvSpPr>
      <dsp:spPr>
        <a:xfrm>
          <a:off x="335278" y="3199301"/>
          <a:ext cx="2011315" cy="7126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Brief but purposeful directed experiences; these are often discrepant events</a:t>
          </a:r>
          <a:endParaRPr lang="en-US" sz="1100" kern="1200" dirty="0"/>
        </a:p>
      </dsp:txBody>
      <dsp:txXfrm>
        <a:off x="335278" y="3199301"/>
        <a:ext cx="2011315" cy="712669"/>
      </dsp:txXfrm>
    </dsp:sp>
    <dsp:sp modelId="{DBCA9299-83EC-D74D-9258-AA4A7E610044}">
      <dsp:nvSpPr>
        <dsp:cNvPr id="0" name=""/>
        <dsp:cNvSpPr/>
      </dsp:nvSpPr>
      <dsp:spPr>
        <a:xfrm>
          <a:off x="355794" y="2894052"/>
          <a:ext cx="2011315" cy="262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Demonstrations</a:t>
          </a:r>
          <a:endParaRPr lang="en-US" sz="1200" kern="1200" dirty="0"/>
        </a:p>
      </dsp:txBody>
      <dsp:txXfrm>
        <a:off x="355794" y="2894052"/>
        <a:ext cx="2011315" cy="262938"/>
      </dsp:txXfrm>
    </dsp:sp>
    <dsp:sp modelId="{FA010FE4-D1A8-9746-ADC1-55D287472C0C}">
      <dsp:nvSpPr>
        <dsp:cNvPr id="0" name=""/>
        <dsp:cNvSpPr/>
      </dsp:nvSpPr>
      <dsp:spPr>
        <a:xfrm>
          <a:off x="3194857" y="883663"/>
          <a:ext cx="2459079" cy="315455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1673E5-E230-1C49-B9AD-BC5B5C83012F}">
      <dsp:nvSpPr>
        <dsp:cNvPr id="0" name=""/>
        <dsp:cNvSpPr/>
      </dsp:nvSpPr>
      <dsp:spPr>
        <a:xfrm>
          <a:off x="3418738" y="1217002"/>
          <a:ext cx="2011315" cy="1708961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15816CF-9BE4-D646-A010-ABD77B96C16C}">
      <dsp:nvSpPr>
        <dsp:cNvPr id="0" name=""/>
        <dsp:cNvSpPr/>
      </dsp:nvSpPr>
      <dsp:spPr>
        <a:xfrm>
          <a:off x="3418738" y="3190724"/>
          <a:ext cx="2011315" cy="7241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Extended sequence of experiences, guided by T’s questions, evolving but still somewhat linear</a:t>
          </a:r>
          <a:endParaRPr lang="en-US" sz="1100" kern="1200" dirty="0"/>
        </a:p>
      </dsp:txBody>
      <dsp:txXfrm>
        <a:off x="3418738" y="3190724"/>
        <a:ext cx="2011315" cy="724106"/>
      </dsp:txXfrm>
    </dsp:sp>
    <dsp:sp modelId="{196D05CE-A82D-344D-88E5-1DDF12297D56}">
      <dsp:nvSpPr>
        <dsp:cNvPr id="0" name=""/>
        <dsp:cNvSpPr/>
      </dsp:nvSpPr>
      <dsp:spPr>
        <a:xfrm>
          <a:off x="3418738" y="2891192"/>
          <a:ext cx="2011315" cy="262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Investigations</a:t>
          </a:r>
          <a:endParaRPr lang="en-US" sz="1200" kern="1200" dirty="0"/>
        </a:p>
      </dsp:txBody>
      <dsp:txXfrm>
        <a:off x="3418738" y="2891192"/>
        <a:ext cx="2011315" cy="262938"/>
      </dsp:txXfrm>
    </dsp:sp>
    <dsp:sp modelId="{EB86BFD4-DD41-AD4C-B402-C8DA08E8998E}">
      <dsp:nvSpPr>
        <dsp:cNvPr id="0" name=""/>
        <dsp:cNvSpPr/>
      </dsp:nvSpPr>
      <dsp:spPr>
        <a:xfrm>
          <a:off x="6131535" y="884070"/>
          <a:ext cx="2803617" cy="315374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C0FB78-2038-E848-A117-F4F646B40808}">
      <dsp:nvSpPr>
        <dsp:cNvPr id="0" name=""/>
        <dsp:cNvSpPr/>
      </dsp:nvSpPr>
      <dsp:spPr>
        <a:xfrm>
          <a:off x="6527686" y="1217002"/>
          <a:ext cx="2011315" cy="1708961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11756F3-4792-4D43-8154-F283C5F13538}">
      <dsp:nvSpPr>
        <dsp:cNvPr id="0" name=""/>
        <dsp:cNvSpPr/>
      </dsp:nvSpPr>
      <dsp:spPr>
        <a:xfrm>
          <a:off x="6434160" y="3231676"/>
          <a:ext cx="2198368" cy="61995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Still purposeful but much more open-ended and student -directed</a:t>
          </a:r>
          <a:endParaRPr lang="en-US" sz="1100" kern="1200" dirty="0"/>
        </a:p>
      </dsp:txBody>
      <dsp:txXfrm>
        <a:off x="6434160" y="3231676"/>
        <a:ext cx="2198368" cy="619952"/>
      </dsp:txXfrm>
    </dsp:sp>
    <dsp:sp modelId="{452B1D09-CFB7-DF45-BF3E-9C8413BBB320}">
      <dsp:nvSpPr>
        <dsp:cNvPr id="0" name=""/>
        <dsp:cNvSpPr/>
      </dsp:nvSpPr>
      <dsp:spPr>
        <a:xfrm>
          <a:off x="6527686" y="2917231"/>
          <a:ext cx="2011315" cy="262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Intentional Environments</a:t>
          </a:r>
          <a:endParaRPr lang="en-US" sz="1200" kern="1200" dirty="0"/>
        </a:p>
      </dsp:txBody>
      <dsp:txXfrm>
        <a:off x="6527686" y="2917231"/>
        <a:ext cx="2011315" cy="2629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57A8-6F86-7B40-A7AD-A14392D6CFF8}" type="datetimeFigureOut">
              <a:rPr lang="en-US" smtClean="0"/>
              <a:t>4/28/17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0FC4E-8B00-F749-829A-99999CECE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33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57A8-6F86-7B40-A7AD-A14392D6CFF8}" type="datetimeFigureOut">
              <a:rPr lang="en-US" smtClean="0"/>
              <a:t>4/28/17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0FC4E-8B00-F749-829A-99999CECE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57A8-6F86-7B40-A7AD-A14392D6CFF8}" type="datetimeFigureOut">
              <a:rPr lang="en-US" smtClean="0"/>
              <a:t>4/28/17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0FC4E-8B00-F749-829A-99999CECE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6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57A8-6F86-7B40-A7AD-A14392D6CFF8}" type="datetimeFigureOut">
              <a:rPr lang="en-US" smtClean="0"/>
              <a:t>4/28/17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0FC4E-8B00-F749-829A-99999CECE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95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57A8-6F86-7B40-A7AD-A14392D6CFF8}" type="datetimeFigureOut">
              <a:rPr lang="en-US" smtClean="0"/>
              <a:t>4/28/17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0FC4E-8B00-F749-829A-99999CECE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0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57A8-6F86-7B40-A7AD-A14392D6CFF8}" type="datetimeFigureOut">
              <a:rPr lang="en-US" smtClean="0"/>
              <a:t>4/28/17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0FC4E-8B00-F749-829A-99999CECE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0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57A8-6F86-7B40-A7AD-A14392D6CFF8}" type="datetimeFigureOut">
              <a:rPr lang="en-US" smtClean="0"/>
              <a:t>4/28/17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0FC4E-8B00-F749-829A-99999CECE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57A8-6F86-7B40-A7AD-A14392D6CFF8}" type="datetimeFigureOut">
              <a:rPr lang="en-US" smtClean="0"/>
              <a:t>4/28/17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0FC4E-8B00-F749-829A-99999CECE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8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57A8-6F86-7B40-A7AD-A14392D6CFF8}" type="datetimeFigureOut">
              <a:rPr lang="en-US" smtClean="0"/>
              <a:t>4/28/17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0FC4E-8B00-F749-829A-99999CECE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8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57A8-6F86-7B40-A7AD-A14392D6CFF8}" type="datetimeFigureOut">
              <a:rPr lang="en-US" smtClean="0"/>
              <a:t>4/28/17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0FC4E-8B00-F749-829A-99999CECE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17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57A8-6F86-7B40-A7AD-A14392D6CFF8}" type="datetimeFigureOut">
              <a:rPr lang="en-US" smtClean="0"/>
              <a:t>4/28/17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0FC4E-8B00-F749-829A-99999CECE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210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D57A8-6F86-7B40-A7AD-A14392D6CFF8}" type="datetimeFigureOut">
              <a:rPr lang="en-US" smtClean="0"/>
              <a:t>4/28/17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0FC4E-8B00-F749-829A-99999CECE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51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mailto:mroddy@seattleu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www.nextgenscience.org/search-standards-dci" TargetMode="Externa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25145"/>
            <a:ext cx="892048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MEIPN Montessori </a:t>
            </a:r>
            <a:r>
              <a:rPr lang="en-US" sz="3600" dirty="0" smtClean="0"/>
              <a:t>(Early Childhood) </a:t>
            </a:r>
            <a:r>
              <a:rPr lang="en-US" dirty="0" smtClean="0"/>
              <a:t>Training</a:t>
            </a:r>
            <a:br>
              <a:rPr lang="en-US" dirty="0" smtClean="0"/>
            </a:br>
            <a:r>
              <a:rPr lang="en-US" dirty="0" smtClean="0"/>
              <a:t> Physical Sciences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" y="2529840"/>
            <a:ext cx="8138160" cy="166624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“There is no other beginning to learning than wonder”</a:t>
            </a:r>
          </a:p>
          <a:p>
            <a:pPr algn="r"/>
            <a:r>
              <a:rPr lang="en-US" dirty="0"/>
              <a:t>-</a:t>
            </a:r>
            <a:r>
              <a:rPr lang="en-US" dirty="0" smtClean="0"/>
              <a:t>Plato</a:t>
            </a:r>
          </a:p>
          <a:p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173" y="4196080"/>
            <a:ext cx="3392387" cy="254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6559" y="5071896"/>
            <a:ext cx="51045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Instructor:	Dr. Mark Roddy</a:t>
            </a:r>
          </a:p>
          <a:p>
            <a:r>
              <a:rPr lang="en-US" dirty="0" smtClean="0"/>
              <a:t>Date:		</a:t>
            </a:r>
            <a:r>
              <a:rPr lang="en-US" dirty="0" smtClean="0"/>
              <a:t>April</a:t>
            </a:r>
            <a:r>
              <a:rPr lang="en-US" dirty="0" smtClean="0"/>
              <a:t> 29, 2017  </a:t>
            </a:r>
            <a:r>
              <a:rPr lang="en-US" dirty="0" smtClean="0"/>
              <a:t>8:00 AM – 5:00PM</a:t>
            </a:r>
          </a:p>
          <a:p>
            <a:r>
              <a:rPr lang="en-US" dirty="0" smtClean="0"/>
              <a:t>Site:		Seattle University – Loyola 302</a:t>
            </a:r>
          </a:p>
          <a:p>
            <a:r>
              <a:rPr lang="en-US" dirty="0" smtClean="0"/>
              <a:t>Contact: 	(206)296-5765  </a:t>
            </a:r>
            <a:r>
              <a:rPr lang="en-US" u="sng" dirty="0" smtClean="0">
                <a:hlinkClick r:id="rId3"/>
              </a:rPr>
              <a:t>mroddy@seattleu.edu</a:t>
            </a:r>
            <a:endParaRPr lang="en-US" u="sng" dirty="0" smtClean="0"/>
          </a:p>
          <a:p>
            <a:endParaRPr lang="en-US" dirty="0" smtClean="0"/>
          </a:p>
          <a:p>
            <a:r>
              <a:rPr lang="en-US" dirty="0" smtClean="0"/>
              <a:t>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92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Physical Science for early childhood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should we </a:t>
            </a:r>
            <a:r>
              <a:rPr lang="en-US" dirty="0" smtClean="0"/>
              <a:t>teach?</a:t>
            </a:r>
            <a:endParaRPr lang="en-US" dirty="0"/>
          </a:p>
          <a:p>
            <a:r>
              <a:rPr lang="en-US" dirty="0"/>
              <a:t>How do </a:t>
            </a:r>
            <a:r>
              <a:rPr lang="en-US" dirty="0" smtClean="0"/>
              <a:t>we teach?</a:t>
            </a:r>
            <a:endParaRPr lang="en-US" dirty="0"/>
          </a:p>
          <a:p>
            <a:r>
              <a:rPr lang="en-US" dirty="0"/>
              <a:t>Where are the </a:t>
            </a:r>
            <a:r>
              <a:rPr lang="en-US" dirty="0" smtClean="0"/>
              <a:t>resources? 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360" y="2222500"/>
            <a:ext cx="1371600" cy="463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2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Generation Science Standards</a:t>
            </a:r>
            <a:br>
              <a:rPr lang="en-US" dirty="0" smtClean="0"/>
            </a:br>
            <a:r>
              <a:rPr lang="en-US" dirty="0" smtClean="0"/>
              <a:t>K-5 Physical Sciences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64056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5025353" y="4551581"/>
            <a:ext cx="2034209" cy="1855580"/>
            <a:chOff x="6062126" y="1474"/>
            <a:chExt cx="1575085" cy="1574582"/>
          </a:xfrm>
          <a:solidFill>
            <a:srgbClr val="3366FF"/>
          </a:solidFill>
        </p:grpSpPr>
        <p:sp>
          <p:nvSpPr>
            <p:cNvPr id="13" name="Oval 12"/>
            <p:cNvSpPr/>
            <p:nvPr/>
          </p:nvSpPr>
          <p:spPr>
            <a:xfrm>
              <a:off x="6062126" y="1474"/>
              <a:ext cx="1575085" cy="1574582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Oval 4"/>
            <p:cNvSpPr/>
            <p:nvPr/>
          </p:nvSpPr>
          <p:spPr>
            <a:xfrm>
              <a:off x="6255551" y="229126"/>
              <a:ext cx="1113753" cy="111339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2</a:t>
              </a:r>
              <a:r>
                <a:rPr lang="en-US" baseline="30000" dirty="0" smtClean="0"/>
                <a:t>nd</a:t>
              </a:r>
              <a:r>
                <a:rPr lang="en-US" dirty="0" smtClean="0"/>
                <a:t>     </a:t>
              </a:r>
            </a:p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Matter and its Interactions</a:t>
              </a:r>
              <a:endParaRPr lang="en-US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696933" y="1187884"/>
            <a:ext cx="2496059" cy="2072961"/>
            <a:chOff x="6142380" y="134873"/>
            <a:chExt cx="1575085" cy="1574582"/>
          </a:xfrm>
          <a:solidFill>
            <a:schemeClr val="accent2">
              <a:lumMod val="75000"/>
            </a:schemeClr>
          </a:solidFill>
        </p:grpSpPr>
        <p:sp>
          <p:nvSpPr>
            <p:cNvPr id="16" name="Oval 15"/>
            <p:cNvSpPr/>
            <p:nvPr/>
          </p:nvSpPr>
          <p:spPr>
            <a:xfrm>
              <a:off x="6142380" y="134873"/>
              <a:ext cx="1575085" cy="1574582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Oval 4"/>
            <p:cNvSpPr/>
            <p:nvPr/>
          </p:nvSpPr>
          <p:spPr>
            <a:xfrm>
              <a:off x="6373046" y="409238"/>
              <a:ext cx="1041885" cy="96506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 smtClean="0"/>
                <a:t>K</a:t>
              </a:r>
            </a:p>
            <a:p>
              <a:pPr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 smtClean="0"/>
                <a:t>   Forces </a:t>
              </a:r>
              <a:r>
                <a:rPr lang="en-US" sz="1600" dirty="0"/>
                <a:t>and Interactions: Pushes and </a:t>
              </a:r>
              <a:r>
                <a:rPr lang="en-US" sz="1600" dirty="0" smtClean="0"/>
                <a:t>Pulls</a:t>
              </a:r>
            </a:p>
            <a:p>
              <a:pPr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800" dirty="0"/>
            </a:p>
            <a:p>
              <a:pPr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 smtClean="0"/>
                <a:t>Energy</a:t>
              </a:r>
              <a:endParaRPr lang="en-US" sz="1600" dirty="0"/>
            </a:p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300" kern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92993" y="4551581"/>
            <a:ext cx="1575086" cy="1574582"/>
            <a:chOff x="6142379" y="141737"/>
            <a:chExt cx="1575086" cy="1574582"/>
          </a:xfrm>
        </p:grpSpPr>
        <p:sp>
          <p:nvSpPr>
            <p:cNvPr id="22" name="Oval 21"/>
            <p:cNvSpPr/>
            <p:nvPr/>
          </p:nvSpPr>
          <p:spPr>
            <a:xfrm>
              <a:off x="6142380" y="141737"/>
              <a:ext cx="1575085" cy="1574582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6142379" y="451725"/>
              <a:ext cx="1478137" cy="11133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        Motion &amp; Stability: Forces </a:t>
              </a:r>
              <a:r>
                <a:rPr lang="en-US" dirty="0"/>
                <a:t>and Interactions</a:t>
              </a:r>
            </a:p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300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684352" y="4775309"/>
            <a:ext cx="1575085" cy="1574582"/>
            <a:chOff x="6142380" y="134873"/>
            <a:chExt cx="1575085" cy="1574582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5" name="Oval 24"/>
            <p:cNvSpPr/>
            <p:nvPr/>
          </p:nvSpPr>
          <p:spPr>
            <a:xfrm>
              <a:off x="6142380" y="134873"/>
              <a:ext cx="1575085" cy="1574582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6373046" y="365465"/>
              <a:ext cx="1113753" cy="111339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 smtClean="0"/>
                <a:t>4</a:t>
              </a:r>
              <a:r>
                <a:rPr lang="en-US" sz="2300" kern="1200" baseline="30000" dirty="0" smtClean="0"/>
                <a:t>th</a:t>
              </a:r>
              <a:r>
                <a:rPr lang="en-US" sz="2300" kern="1200" dirty="0" smtClean="0"/>
                <a:t> </a:t>
              </a:r>
              <a:r>
                <a:rPr lang="en-US" sz="2000" kern="1200" dirty="0" smtClean="0"/>
                <a:t>Energy</a:t>
              </a:r>
              <a:endParaRPr lang="en-US" sz="2000" kern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70833" y="3422485"/>
            <a:ext cx="1863169" cy="1940669"/>
            <a:chOff x="537504" y="1049858"/>
            <a:chExt cx="1575085" cy="1574582"/>
          </a:xfrm>
        </p:grpSpPr>
        <p:sp>
          <p:nvSpPr>
            <p:cNvPr id="28" name="Oval 27"/>
            <p:cNvSpPr/>
            <p:nvPr/>
          </p:nvSpPr>
          <p:spPr>
            <a:xfrm>
              <a:off x="537504" y="1049858"/>
              <a:ext cx="1575085" cy="1574582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val 4"/>
            <p:cNvSpPr/>
            <p:nvPr/>
          </p:nvSpPr>
          <p:spPr>
            <a:xfrm>
              <a:off x="773823" y="1280450"/>
              <a:ext cx="1113753" cy="11133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    Waves</a:t>
              </a:r>
              <a:r>
                <a:rPr lang="en-US" dirty="0"/>
                <a:t>: Waves and Information</a:t>
              </a:r>
              <a:endParaRPr lang="en-US" kern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51796" y="6407161"/>
            <a:ext cx="522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7"/>
              </a:rPr>
              <a:t>http://www.nextgenscience.org/search-standards-</a:t>
            </a:r>
            <a:r>
              <a:rPr lang="en-US" dirty="0" smtClean="0">
                <a:hlinkClick r:id="rId7"/>
              </a:rPr>
              <a:t>dci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33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8351"/>
            <a:ext cx="8229600" cy="1143000"/>
          </a:xfrm>
        </p:spPr>
        <p:txBody>
          <a:bodyPr/>
          <a:lstStyle/>
          <a:p>
            <a:r>
              <a:rPr lang="en-US" dirty="0" smtClean="0"/>
              <a:t>Different kinds of science activities: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9278675"/>
              </p:ext>
            </p:extLst>
          </p:nvPr>
        </p:nvGraphicFramePr>
        <p:xfrm>
          <a:off x="121920" y="1255078"/>
          <a:ext cx="8940800" cy="4921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195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What do </a:t>
            </a:r>
            <a:r>
              <a:rPr lang="en-US" dirty="0"/>
              <a:t>you see? (observe)</a:t>
            </a:r>
          </a:p>
          <a:p>
            <a:pPr lvl="0"/>
            <a:r>
              <a:rPr lang="en-US" dirty="0"/>
              <a:t>What do you wonder? (reflect)</a:t>
            </a:r>
          </a:p>
          <a:p>
            <a:pPr lvl="0"/>
            <a:r>
              <a:rPr lang="en-US" dirty="0"/>
              <a:t>What do you think? (infer)</a:t>
            </a:r>
          </a:p>
          <a:p>
            <a:pPr lvl="0"/>
            <a:r>
              <a:rPr lang="en-US" dirty="0"/>
              <a:t>What do you want to do next?  (experiment)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33209"/>
            <a:ext cx="3142121" cy="3385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11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177</Words>
  <Application>Microsoft Macintosh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Office Theme</vt:lpstr>
      <vt:lpstr>MEIPN Montessori (Early Childhood) Training  Physical Sciences</vt:lpstr>
      <vt:lpstr>Physical Science for early childhood</vt:lpstr>
      <vt:lpstr>Next Generation Science Standards K-5 Physical Sciences</vt:lpstr>
      <vt:lpstr>Different kinds of science activities:</vt:lpstr>
      <vt:lpstr>Science Questions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MEIPN Montessori (Early Childhood) Training  Physical Sciences</dc:title>
  <dc:creator>Mark Roddy</dc:creator>
  <cp:lastModifiedBy>Roddy, Mark</cp:lastModifiedBy>
  <cp:revision>19</cp:revision>
  <dcterms:created xsi:type="dcterms:W3CDTF">2013-04-12T18:27:02Z</dcterms:created>
  <dcterms:modified xsi:type="dcterms:W3CDTF">2017-04-28T23:48:36Z</dcterms:modified>
</cp:coreProperties>
</file>